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58EA05-84FE-4B0B-B047-E1AC1F98DCA7}"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96255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58EA05-84FE-4B0B-B047-E1AC1F98DCA7}"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138390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58EA05-84FE-4B0B-B047-E1AC1F98DCA7}"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403809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58EA05-84FE-4B0B-B047-E1AC1F98DCA7}"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34897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58EA05-84FE-4B0B-B047-E1AC1F98DCA7}"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64414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58EA05-84FE-4B0B-B047-E1AC1F98DCA7}"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1069255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58EA05-84FE-4B0B-B047-E1AC1F98DCA7}" type="datetimeFigureOut">
              <a:rPr lang="en-US" smtClean="0"/>
              <a:t>7/3/2014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65370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58EA05-84FE-4B0B-B047-E1AC1F98DCA7}" type="datetimeFigureOut">
              <a:rPr lang="en-US" smtClean="0"/>
              <a:t>7/3/2014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1849223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8EA05-84FE-4B0B-B047-E1AC1F98DCA7}" type="datetimeFigureOut">
              <a:rPr lang="en-US" smtClean="0"/>
              <a:t>7/3/2014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101510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8EA05-84FE-4B0B-B047-E1AC1F98DCA7}"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3047262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8EA05-84FE-4B0B-B047-E1AC1F98DCA7}"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C645B-6953-49AB-ADEB-87F7F60DAC38}" type="slidenum">
              <a:rPr lang="en-US" smtClean="0"/>
              <a:t>‹#›</a:t>
            </a:fld>
            <a:endParaRPr lang="en-US"/>
          </a:p>
        </p:txBody>
      </p:sp>
    </p:spTree>
    <p:extLst>
      <p:ext uri="{BB962C8B-B14F-4D97-AF65-F5344CB8AC3E}">
        <p14:creationId xmlns:p14="http://schemas.microsoft.com/office/powerpoint/2010/main" val="1275069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58EA05-84FE-4B0B-B047-E1AC1F98DCA7}" type="datetimeFigureOut">
              <a:rPr lang="en-US" smtClean="0"/>
              <a:t>7/3/2014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5C645B-6953-49AB-ADEB-87F7F60DAC38}" type="slidenum">
              <a:rPr lang="en-US" smtClean="0"/>
              <a:t>‹#›</a:t>
            </a:fld>
            <a:endParaRPr lang="en-US"/>
          </a:p>
        </p:txBody>
      </p:sp>
    </p:spTree>
    <p:extLst>
      <p:ext uri="{BB962C8B-B14F-4D97-AF65-F5344CB8AC3E}">
        <p14:creationId xmlns:p14="http://schemas.microsoft.com/office/powerpoint/2010/main" val="169815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Nested Loops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8588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Nesting Control Structures</a:t>
            </a:r>
            <a:endParaRPr lang="en-US" dirty="0"/>
          </a:p>
        </p:txBody>
      </p:sp>
      <p:sp>
        <p:nvSpPr>
          <p:cNvPr id="3" name="Content Placeholder 2"/>
          <p:cNvSpPr>
            <a:spLocks noGrp="1"/>
          </p:cNvSpPr>
          <p:nvPr>
            <p:ph idx="1"/>
          </p:nvPr>
        </p:nvSpPr>
        <p:spPr/>
        <p:txBody>
          <a:bodyPr/>
          <a:lstStyle/>
          <a:p>
            <a:r>
              <a:rPr lang="en-US" dirty="0" smtClean="0"/>
              <a:t>One if statement inside another one</a:t>
            </a:r>
          </a:p>
          <a:p>
            <a:r>
              <a:rPr lang="en-US" dirty="0" smtClean="0"/>
              <a:t>An if statement inside a loop</a:t>
            </a:r>
          </a:p>
          <a:p>
            <a:r>
              <a:rPr lang="en-US" dirty="0" smtClean="0"/>
              <a:t>A loop inside an if statement</a:t>
            </a:r>
          </a:p>
          <a:p>
            <a:r>
              <a:rPr lang="en-US" dirty="0" smtClean="0"/>
              <a:t>Control structures can be nested inside each other to any degree you need </a:t>
            </a:r>
            <a:endParaRPr lang="en-US" dirty="0"/>
          </a:p>
        </p:txBody>
      </p:sp>
    </p:spTree>
    <p:extLst>
      <p:ext uri="{BB962C8B-B14F-4D97-AF65-F5344CB8AC3E}">
        <p14:creationId xmlns:p14="http://schemas.microsoft.com/office/powerpoint/2010/main" val="1181663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Nested loops</a:t>
            </a:r>
            <a:endParaRPr lang="en-US" dirty="0"/>
          </a:p>
        </p:txBody>
      </p:sp>
      <p:sp>
        <p:nvSpPr>
          <p:cNvPr id="3" name="Content Placeholder 2"/>
          <p:cNvSpPr>
            <a:spLocks noGrp="1"/>
          </p:cNvSpPr>
          <p:nvPr>
            <p:ph idx="1"/>
          </p:nvPr>
        </p:nvSpPr>
        <p:spPr/>
        <p:txBody>
          <a:bodyPr/>
          <a:lstStyle/>
          <a:p>
            <a:r>
              <a:rPr lang="en-US" dirty="0" smtClean="0"/>
              <a:t>The general principle of nesting loops is that the inner loop must completely finish its execution before the next iteration of the outer loop starts</a:t>
            </a:r>
          </a:p>
          <a:p>
            <a:r>
              <a:rPr lang="en-US" dirty="0" smtClean="0"/>
              <a:t>Every time the outer loop iterates, the inner loop needs to start the control variable back at the beginning again</a:t>
            </a:r>
            <a:endParaRPr lang="en-US" dirty="0"/>
          </a:p>
        </p:txBody>
      </p:sp>
    </p:spTree>
    <p:extLst>
      <p:ext uri="{BB962C8B-B14F-4D97-AF65-F5344CB8AC3E}">
        <p14:creationId xmlns:p14="http://schemas.microsoft.com/office/powerpoint/2010/main" val="96323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Nested for loops</a:t>
            </a:r>
            <a:endParaRPr lang="en-US" dirty="0"/>
          </a:p>
        </p:txBody>
      </p:sp>
      <p:sp>
        <p:nvSpPr>
          <p:cNvPr id="3" name="Content Placeholder 2"/>
          <p:cNvSpPr>
            <a:spLocks noGrp="1"/>
          </p:cNvSpPr>
          <p:nvPr>
            <p:ph idx="1"/>
          </p:nvPr>
        </p:nvSpPr>
        <p:spPr/>
        <p:txBody>
          <a:bodyPr/>
          <a:lstStyle/>
          <a:p>
            <a:pPr marL="0" indent="0">
              <a:buNone/>
            </a:pPr>
            <a:r>
              <a:rPr lang="en-US" dirty="0" smtClean="0"/>
              <a:t>  for </a:t>
            </a:r>
            <a:r>
              <a:rPr lang="en-US" dirty="0" err="1" smtClean="0"/>
              <a:t>i</a:t>
            </a:r>
            <a:r>
              <a:rPr lang="en-US" dirty="0" smtClean="0"/>
              <a:t> in range(10):</a:t>
            </a:r>
          </a:p>
          <a:p>
            <a:pPr marL="0" indent="0">
              <a:buNone/>
            </a:pPr>
            <a:r>
              <a:rPr lang="en-US" dirty="0"/>
              <a:t>	</a:t>
            </a:r>
            <a:r>
              <a:rPr lang="en-US" dirty="0" smtClean="0"/>
              <a:t>for j in range(5):</a:t>
            </a:r>
          </a:p>
          <a:p>
            <a:pPr marL="0" indent="0">
              <a:buNone/>
            </a:pPr>
            <a:r>
              <a:rPr lang="en-US" dirty="0" smtClean="0"/>
              <a:t>		print(</a:t>
            </a:r>
            <a:r>
              <a:rPr lang="en-US" dirty="0" err="1" smtClean="0"/>
              <a:t>i</a:t>
            </a:r>
            <a:r>
              <a:rPr lang="en-US" dirty="0" smtClean="0"/>
              <a:t>, j)</a:t>
            </a:r>
            <a:r>
              <a:rPr lang="en-US" dirty="0"/>
              <a:t>	</a:t>
            </a:r>
            <a:r>
              <a:rPr lang="en-US" dirty="0" smtClean="0"/>
              <a:t>	</a:t>
            </a:r>
          </a:p>
          <a:p>
            <a:r>
              <a:rPr lang="en-US" dirty="0" smtClean="0"/>
              <a:t>The nesting is shown by the indentation</a:t>
            </a:r>
          </a:p>
          <a:p>
            <a:r>
              <a:rPr lang="en-US" dirty="0" smtClean="0"/>
              <a:t>Different variables are used for the two loops, </a:t>
            </a:r>
            <a:r>
              <a:rPr lang="en-US" dirty="0" err="1" smtClean="0"/>
              <a:t>i</a:t>
            </a:r>
            <a:r>
              <a:rPr lang="en-US" dirty="0" smtClean="0"/>
              <a:t> and j, for clarity</a:t>
            </a:r>
          </a:p>
          <a:p>
            <a:r>
              <a:rPr lang="en-US" dirty="0" smtClean="0"/>
              <a:t>Other statements can be inside the outer loop, not just the inner loop</a:t>
            </a:r>
            <a:endParaRPr lang="en-US" dirty="0"/>
          </a:p>
        </p:txBody>
      </p:sp>
    </p:spTree>
    <p:extLst>
      <p:ext uri="{BB962C8B-B14F-4D97-AF65-F5344CB8AC3E}">
        <p14:creationId xmlns:p14="http://schemas.microsoft.com/office/powerpoint/2010/main" val="300352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Nested while loops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These work on the same principles as the for loops</a:t>
            </a:r>
          </a:p>
          <a:p>
            <a:r>
              <a:rPr lang="en-US" dirty="0" smtClean="0"/>
              <a:t>If they are controlled by counters, make sure the initializations of the counters are where they need to be.  That is, if the inner loop needs to have its counter set to zero before the loop, you must decide whether the initialization needs to be inside the outer loop or outside the outer loop</a:t>
            </a:r>
          </a:p>
          <a:p>
            <a:pPr marL="0" indent="0">
              <a:buNone/>
            </a:pPr>
            <a:r>
              <a:rPr lang="en-US" dirty="0" smtClean="0"/>
              <a:t>ct1 = 0</a:t>
            </a:r>
          </a:p>
          <a:p>
            <a:pPr marL="0" indent="0">
              <a:buNone/>
            </a:pPr>
            <a:r>
              <a:rPr lang="en-US" dirty="0" smtClean="0"/>
              <a:t>while ct1 &lt; 5:</a:t>
            </a:r>
          </a:p>
          <a:p>
            <a:pPr marL="457200" lvl="1" indent="0">
              <a:buNone/>
            </a:pPr>
            <a:r>
              <a:rPr lang="en-US" dirty="0" smtClean="0"/>
              <a:t>ct2 = 0</a:t>
            </a:r>
          </a:p>
          <a:p>
            <a:pPr marL="457200" lvl="1" indent="0">
              <a:buNone/>
            </a:pPr>
            <a:r>
              <a:rPr lang="en-US" dirty="0" smtClean="0"/>
              <a:t>while ct2 &lt; 10:</a:t>
            </a:r>
          </a:p>
          <a:p>
            <a:pPr marL="457200" lvl="1" indent="0">
              <a:buNone/>
            </a:pPr>
            <a:r>
              <a:rPr lang="en-US" dirty="0"/>
              <a:t>	</a:t>
            </a:r>
            <a:r>
              <a:rPr lang="en-US" dirty="0" smtClean="0"/>
              <a:t>print(ct1, ct2)</a:t>
            </a:r>
          </a:p>
          <a:p>
            <a:pPr marL="457200" lvl="1" indent="0">
              <a:buNone/>
            </a:pPr>
            <a:r>
              <a:rPr lang="en-US" dirty="0"/>
              <a:t>	</a:t>
            </a:r>
            <a:r>
              <a:rPr lang="en-US" dirty="0" smtClean="0"/>
              <a:t>ct2 += 1</a:t>
            </a:r>
          </a:p>
          <a:p>
            <a:pPr marL="457200" lvl="1" indent="0">
              <a:buNone/>
            </a:pPr>
            <a:r>
              <a:rPr lang="en-US" smtClean="0"/>
              <a:t>ct1 += 1</a:t>
            </a:r>
            <a:endParaRPr lang="en-US" dirty="0" smtClean="0"/>
          </a:p>
          <a:p>
            <a:pPr marL="914400" lvl="2" indent="0">
              <a:buNone/>
            </a:pPr>
            <a:endParaRPr lang="en-US" dirty="0"/>
          </a:p>
        </p:txBody>
      </p:sp>
    </p:spTree>
    <p:extLst>
      <p:ext uri="{BB962C8B-B14F-4D97-AF65-F5344CB8AC3E}">
        <p14:creationId xmlns:p14="http://schemas.microsoft.com/office/powerpoint/2010/main" val="12854114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180</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Nested Loops</vt:lpstr>
      <vt:lpstr>Nesting Control Structures</vt:lpstr>
      <vt:lpstr>Nested loops</vt:lpstr>
      <vt:lpstr>Nested for loops</vt:lpstr>
      <vt:lpstr>Nested while loops</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Nested Loops</dc:title>
  <dc:creator>Debby</dc:creator>
  <cp:lastModifiedBy>Debby</cp:lastModifiedBy>
  <cp:revision>2</cp:revision>
  <dcterms:created xsi:type="dcterms:W3CDTF">2014-07-03T19:00:59Z</dcterms:created>
  <dcterms:modified xsi:type="dcterms:W3CDTF">2014-07-03T19:09:04Z</dcterms:modified>
</cp:coreProperties>
</file>